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E3E4"/>
    <a:srgbClr val="242F3C"/>
    <a:srgbClr val="384A5F"/>
    <a:srgbClr val="F8FDFE"/>
    <a:srgbClr val="8CB8E8"/>
    <a:srgbClr val="528B7E"/>
    <a:srgbClr val="38545F"/>
    <a:srgbClr val="ACADAD"/>
    <a:srgbClr val="F8FCFE"/>
    <a:srgbClr val="527B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 showGuides="1">
      <p:cViewPr varScale="1">
        <p:scale>
          <a:sx n="155" d="100"/>
          <a:sy n="155" d="100"/>
        </p:scale>
        <p:origin x="162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77610-D48D-EE81-F984-4AA02FA3F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C489F8-5C04-7E39-5227-A2D1F20DB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ED4AF-DF42-D9DA-E15F-C41351D83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49FAB-7B9B-3ED5-5560-C43559AA3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1250FF-7B46-113A-C70E-F5A72C4E2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47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0ED5F-0467-395E-2BDD-30CB309C1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7A12AF-8481-0EEC-33FB-24836351E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9B873-AB4E-CDA9-A7B6-C5E8FDCC4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7063E-5416-BA56-C748-D0D0F2363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446EC-F011-8918-A351-D9C9CA01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937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FC6920-1C9F-66DC-D5C4-915D5BC5FC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14E800-D35D-06E7-7D9F-A0FE31FE3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59869-5654-A674-9B7C-B401C8FF3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55FFF-D3E6-7563-80BE-16F7509B5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9D0A8-4F58-5F7A-9596-5E894FAF0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40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7A57A-7EBC-6B04-F847-488D2C0EB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9DBD4-85CD-4BCD-1332-F4E906822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C831E-8EA5-EBAD-22EC-5FBF1376F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DE5E8-4EE4-94AD-D20B-CDE4047CB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D2664-2848-8DA1-7691-4F1F1095A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90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09A1E-DF71-EC4B-70CF-EBFCB4467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E8147-DDB3-FEE6-5FBA-E81A36F71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8453B-278D-E586-3779-E5F96F393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AFCB8-E293-0D16-6D86-147AE6A58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2466C-2D0F-CB49-B36D-A917C106F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2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5A91-E3C7-B773-9291-818ABA48D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506A4-E15E-4861-755D-C3BA4B810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626C0E-5AFF-8C39-223B-C723CCE68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36DD19-2D0C-D326-A8E0-8AD8F11A8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822D5-24F1-940B-024E-44D8CFEF6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CFC5D9-28EC-9C46-01CA-164C0B4D5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46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A6F09-FD66-0432-CF81-67957A2CE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468E5-CB8B-C381-2CC8-01A3F7393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8667E-81FE-F7DF-98F6-F13291546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9D8299-D0CB-B9E2-9DBB-7674C952A1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05882C-3F41-3F0A-3759-570D0086A4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913560-D549-0014-6081-9EA7E798E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5299F1-2C49-1E26-0E4F-19F8E2DD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994D03-DB8C-DD37-B7BA-37A77FA75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72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916BB-2130-A873-AD66-60A9CD8BA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FE4E5-A783-17D8-D476-40B0DAD6E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B97129-5CF6-EA32-4F1E-A8F9B7AB7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426206-A977-4A36-5463-238A099B9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23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DE1395-CF33-760F-5DD0-3DC7C790C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F2C2A0-DEE3-0CAD-4624-8403C6BE1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5852DA-06B3-0138-0DB8-53D4C2E8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68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5D168-CF6C-D763-F42C-F8C163793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1A74C-562F-BF39-FA42-31F43CE1B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310005-DFD8-404C-42F9-96FBA2346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9DC69-889D-7379-1991-A8A976DB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3320A4-6A9C-E7F5-0B56-484A77B19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3C034-5DD4-CD59-0A6F-CDDAB7473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86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755A9-FBF3-D7FE-7537-13BB61007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7D99EE-297C-9F3F-4CC3-7BAFBA719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BB5C93-FF36-8B8E-E6DE-4F566AF28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0E79A-B901-C8FD-EF97-F5E84546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C1896-A0BA-FD15-72B6-2B294F846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7B3B3-BE54-B151-B597-2B8F2DB5A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111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60B08F-F9BC-F6A0-9481-3340A4F5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E1347-CD7C-ECC8-D1BC-D11347521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B128B-B3D0-1A6D-324B-40E8F279CD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648AE-A1C6-DA47-B558-CE8D1683D0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B565E-3DAD-BB79-748C-2D4F8503AC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016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B1ECD3C-83F5-E2AD-C472-9DCBDC5FF256}"/>
              </a:ext>
            </a:extLst>
          </p:cNvPr>
          <p:cNvSpPr/>
          <p:nvPr/>
        </p:nvSpPr>
        <p:spPr>
          <a:xfrm>
            <a:off x="3937236" y="2719368"/>
            <a:ext cx="720055" cy="707813"/>
          </a:xfrm>
          <a:prstGeom prst="rect">
            <a:avLst/>
          </a:prstGeom>
          <a:solidFill>
            <a:srgbClr val="527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14841A-C75B-0C28-0B4C-1211B2B9548E}"/>
              </a:ext>
            </a:extLst>
          </p:cNvPr>
          <p:cNvSpPr txBox="1"/>
          <p:nvPr/>
        </p:nvSpPr>
        <p:spPr>
          <a:xfrm>
            <a:off x="4915252" y="2888608"/>
            <a:ext cx="121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#527B8B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24895F-4008-E1B9-63DE-21BDE17C2C21}"/>
              </a:ext>
            </a:extLst>
          </p:cNvPr>
          <p:cNvSpPr/>
          <p:nvPr/>
        </p:nvSpPr>
        <p:spPr>
          <a:xfrm>
            <a:off x="1037439" y="2737839"/>
            <a:ext cx="720055" cy="707813"/>
          </a:xfrm>
          <a:prstGeom prst="rect">
            <a:avLst/>
          </a:prstGeom>
          <a:solidFill>
            <a:srgbClr val="528B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FE7DFB-3EDE-A1FE-0161-4164DE30E726}"/>
              </a:ext>
            </a:extLst>
          </p:cNvPr>
          <p:cNvSpPr txBox="1"/>
          <p:nvPr/>
        </p:nvSpPr>
        <p:spPr>
          <a:xfrm>
            <a:off x="2015455" y="2907079"/>
            <a:ext cx="1113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528B7E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938988-DA83-9BF4-1C83-26B216DD6F23}"/>
              </a:ext>
            </a:extLst>
          </p:cNvPr>
          <p:cNvSpPr txBox="1"/>
          <p:nvPr/>
        </p:nvSpPr>
        <p:spPr>
          <a:xfrm>
            <a:off x="2015455" y="4366406"/>
            <a:ext cx="1323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8CE8D3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562352-D54F-96FA-AE78-692C3DA14451}"/>
              </a:ext>
            </a:extLst>
          </p:cNvPr>
          <p:cNvSpPr/>
          <p:nvPr/>
        </p:nvSpPr>
        <p:spPr>
          <a:xfrm>
            <a:off x="1022525" y="4182869"/>
            <a:ext cx="720055" cy="707813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217BF0-1690-1AD2-C1F8-A3D150A3DC5A}"/>
              </a:ext>
            </a:extLst>
          </p:cNvPr>
          <p:cNvSpPr/>
          <p:nvPr/>
        </p:nvSpPr>
        <p:spPr>
          <a:xfrm>
            <a:off x="3954711" y="4171890"/>
            <a:ext cx="720055" cy="707813"/>
          </a:xfrm>
          <a:prstGeom prst="rect">
            <a:avLst/>
          </a:prstGeom>
          <a:solidFill>
            <a:srgbClr val="8CB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A4B974-74BB-F7FF-5549-669AFD17ABD0}"/>
              </a:ext>
            </a:extLst>
          </p:cNvPr>
          <p:cNvSpPr txBox="1"/>
          <p:nvPr/>
        </p:nvSpPr>
        <p:spPr>
          <a:xfrm>
            <a:off x="5069048" y="4307745"/>
            <a:ext cx="12562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8CB8E8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E0F796-9142-1F6C-5DEA-1BDDDCEC8F87}"/>
              </a:ext>
            </a:extLst>
          </p:cNvPr>
          <p:cNvSpPr txBox="1"/>
          <p:nvPr/>
        </p:nvSpPr>
        <p:spPr>
          <a:xfrm>
            <a:off x="4927835" y="1822524"/>
            <a:ext cx="118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#384A5F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C8DB296-56EB-943E-38E1-09A5FFEF7619}"/>
              </a:ext>
            </a:extLst>
          </p:cNvPr>
          <p:cNvSpPr/>
          <p:nvPr/>
        </p:nvSpPr>
        <p:spPr>
          <a:xfrm>
            <a:off x="3937235" y="1620752"/>
            <a:ext cx="720055" cy="707813"/>
          </a:xfrm>
          <a:prstGeom prst="rect">
            <a:avLst/>
          </a:prstGeom>
          <a:solidFill>
            <a:srgbClr val="384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92EEDD5-1878-FADE-B293-EC0FDAF74CDC}"/>
              </a:ext>
            </a:extLst>
          </p:cNvPr>
          <p:cNvSpPr txBox="1"/>
          <p:nvPr/>
        </p:nvSpPr>
        <p:spPr>
          <a:xfrm>
            <a:off x="2015455" y="1447752"/>
            <a:ext cx="1113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38545F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69F7C71-1776-E6D4-DB01-C3AA91842912}"/>
              </a:ext>
            </a:extLst>
          </p:cNvPr>
          <p:cNvSpPr/>
          <p:nvPr/>
        </p:nvSpPr>
        <p:spPr>
          <a:xfrm>
            <a:off x="1037438" y="1246480"/>
            <a:ext cx="720055" cy="707813"/>
          </a:xfrm>
          <a:prstGeom prst="rect">
            <a:avLst/>
          </a:prstGeom>
          <a:solidFill>
            <a:srgbClr val="3854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3A7951-1997-A2D8-40B1-8D159371C4F1}"/>
              </a:ext>
            </a:extLst>
          </p:cNvPr>
          <p:cNvSpPr txBox="1"/>
          <p:nvPr/>
        </p:nvSpPr>
        <p:spPr>
          <a:xfrm>
            <a:off x="8666524" y="1448176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F8FDFE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63CE68-5E85-206B-432D-53D55DA54F23}"/>
              </a:ext>
            </a:extLst>
          </p:cNvPr>
          <p:cNvSpPr/>
          <p:nvPr/>
        </p:nvSpPr>
        <p:spPr>
          <a:xfrm>
            <a:off x="7534711" y="1299377"/>
            <a:ext cx="720055" cy="707813"/>
          </a:xfrm>
          <a:prstGeom prst="rect">
            <a:avLst/>
          </a:prstGeom>
          <a:solidFill>
            <a:srgbClr val="F8FCFE"/>
          </a:solidFill>
          <a:ln>
            <a:solidFill>
              <a:srgbClr val="3854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D65768-AFB5-F484-21B4-B565984BDA3D}"/>
              </a:ext>
            </a:extLst>
          </p:cNvPr>
          <p:cNvSpPr txBox="1"/>
          <p:nvPr/>
        </p:nvSpPr>
        <p:spPr>
          <a:xfrm>
            <a:off x="8666524" y="2886638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E3E3E4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F99B3C8-76E1-DF41-5020-CD90E55FA414}"/>
              </a:ext>
            </a:extLst>
          </p:cNvPr>
          <p:cNvSpPr/>
          <p:nvPr/>
        </p:nvSpPr>
        <p:spPr>
          <a:xfrm>
            <a:off x="7534711" y="2737839"/>
            <a:ext cx="720055" cy="707813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4D0421-623D-4E01-4BDC-575CCE55EA5D}"/>
              </a:ext>
            </a:extLst>
          </p:cNvPr>
          <p:cNvSpPr txBox="1"/>
          <p:nvPr/>
        </p:nvSpPr>
        <p:spPr>
          <a:xfrm>
            <a:off x="8666524" y="4307053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ACADAD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AE43A1A-B62E-A2E8-10AA-57B1F69B322C}"/>
              </a:ext>
            </a:extLst>
          </p:cNvPr>
          <p:cNvSpPr/>
          <p:nvPr/>
        </p:nvSpPr>
        <p:spPr>
          <a:xfrm>
            <a:off x="7534711" y="4158254"/>
            <a:ext cx="720055" cy="707813"/>
          </a:xfrm>
          <a:prstGeom prst="rect">
            <a:avLst/>
          </a:prstGeom>
          <a:solidFill>
            <a:srgbClr val="ACA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FE1D37-8C3C-821E-B1BB-EBFB8651C444}"/>
              </a:ext>
            </a:extLst>
          </p:cNvPr>
          <p:cNvSpPr/>
          <p:nvPr/>
        </p:nvSpPr>
        <p:spPr>
          <a:xfrm>
            <a:off x="3937235" y="650522"/>
            <a:ext cx="720055" cy="707813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DB400-657C-7906-5D51-CEE0675A8A58}"/>
              </a:ext>
            </a:extLst>
          </p:cNvPr>
          <p:cNvSpPr txBox="1"/>
          <p:nvPr/>
        </p:nvSpPr>
        <p:spPr>
          <a:xfrm>
            <a:off x="4940419" y="780501"/>
            <a:ext cx="118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#242F3C</a:t>
            </a:r>
          </a:p>
        </p:txBody>
      </p:sp>
    </p:spTree>
    <p:extLst>
      <p:ext uri="{BB962C8B-B14F-4D97-AF65-F5344CB8AC3E}">
        <p14:creationId xmlns:p14="http://schemas.microsoft.com/office/powerpoint/2010/main" val="4251200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302D08-64FF-68FC-CC0E-9DAA2CD2E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547"/>
            <a:ext cx="12192000" cy="62829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0A2D9C1-6C76-7F08-FB1D-17503F100EFB}"/>
              </a:ext>
            </a:extLst>
          </p:cNvPr>
          <p:cNvSpPr/>
          <p:nvPr/>
        </p:nvSpPr>
        <p:spPr>
          <a:xfrm>
            <a:off x="0" y="525162"/>
            <a:ext cx="12192000" cy="6045291"/>
          </a:xfrm>
          <a:prstGeom prst="rect">
            <a:avLst/>
          </a:prstGeom>
          <a:solidFill>
            <a:srgbClr val="242F3C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8E7146-99B5-4257-2CFE-2A024D47CF13}"/>
              </a:ext>
            </a:extLst>
          </p:cNvPr>
          <p:cNvSpPr/>
          <p:nvPr/>
        </p:nvSpPr>
        <p:spPr>
          <a:xfrm>
            <a:off x="4763530" y="2353962"/>
            <a:ext cx="2737021" cy="2366319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F47CE2-EA76-A8C4-8ED3-8AF5B86FF66E}"/>
              </a:ext>
            </a:extLst>
          </p:cNvPr>
          <p:cNvSpPr txBox="1"/>
          <p:nvPr/>
        </p:nvSpPr>
        <p:spPr>
          <a:xfrm>
            <a:off x="5078627" y="2557849"/>
            <a:ext cx="19276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84A5F"/>
                </a:solidFill>
              </a:rPr>
              <a:t>Text </a:t>
            </a:r>
            <a:r>
              <a:rPr lang="en-US" dirty="0" err="1">
                <a:solidFill>
                  <a:srgbClr val="384A5F"/>
                </a:solidFill>
              </a:rPr>
              <a:t>text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rrandpasooas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haoish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foa</a:t>
            </a:r>
            <a:r>
              <a:rPr lang="en-US" dirty="0">
                <a:solidFill>
                  <a:srgbClr val="384A5F"/>
                </a:solidFill>
              </a:rPr>
              <a:t> \ </a:t>
            </a:r>
            <a:r>
              <a:rPr lang="en-US" dirty="0" err="1">
                <a:solidFill>
                  <a:srgbClr val="384A5F"/>
                </a:solidFill>
              </a:rPr>
              <a:t>sfjkuh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df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dfkjsd</a:t>
            </a:r>
            <a:r>
              <a:rPr lang="en-US" dirty="0">
                <a:solidFill>
                  <a:srgbClr val="384A5F"/>
                </a:solidFill>
              </a:rPr>
              <a:t>  </a:t>
            </a:r>
            <a:r>
              <a:rPr lang="en-US" dirty="0" err="1">
                <a:solidFill>
                  <a:srgbClr val="384A5F"/>
                </a:solidFill>
              </a:rPr>
              <a:t>dgafsgf</a:t>
            </a:r>
            <a:r>
              <a:rPr lang="en-US" dirty="0">
                <a:solidFill>
                  <a:srgbClr val="384A5F"/>
                </a:solidFill>
              </a:rPr>
              <a:t> </a:t>
            </a:r>
          </a:p>
          <a:p>
            <a:r>
              <a:rPr lang="en-US" dirty="0" err="1">
                <a:solidFill>
                  <a:srgbClr val="384A5F"/>
                </a:solidFill>
              </a:rPr>
              <a:t>Sdfhk</a:t>
            </a:r>
            <a:r>
              <a:rPr lang="en-US" dirty="0">
                <a:solidFill>
                  <a:srgbClr val="384A5F"/>
                </a:solidFill>
              </a:rPr>
              <a:t>  </a:t>
            </a:r>
            <a:r>
              <a:rPr lang="en-US" dirty="0" err="1">
                <a:solidFill>
                  <a:srgbClr val="384A5F"/>
                </a:solidFill>
              </a:rPr>
              <a:t>sjfhkds</a:t>
            </a:r>
            <a:endParaRPr lang="en-US" dirty="0">
              <a:solidFill>
                <a:srgbClr val="384A5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993FE5-E948-B3EF-BE79-6D640A4CC692}"/>
              </a:ext>
            </a:extLst>
          </p:cNvPr>
          <p:cNvSpPr/>
          <p:nvPr/>
        </p:nvSpPr>
        <p:spPr>
          <a:xfrm>
            <a:off x="5351883" y="4239064"/>
            <a:ext cx="1488233" cy="271849"/>
          </a:xfrm>
          <a:prstGeom prst="rect">
            <a:avLst/>
          </a:prstGeom>
          <a:solidFill>
            <a:srgbClr val="8CB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22DAB-7118-A8FE-7F77-B0D03E58A296}"/>
              </a:ext>
            </a:extLst>
          </p:cNvPr>
          <p:cNvSpPr/>
          <p:nvPr/>
        </p:nvSpPr>
        <p:spPr>
          <a:xfrm>
            <a:off x="0" y="287547"/>
            <a:ext cx="12192000" cy="237615"/>
          </a:xfrm>
          <a:prstGeom prst="rect">
            <a:avLst/>
          </a:prstGeom>
          <a:solidFill>
            <a:srgbClr val="384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845D5B-F487-DB06-8006-FDD90804FC7D}"/>
              </a:ext>
            </a:extLst>
          </p:cNvPr>
          <p:cNvSpPr/>
          <p:nvPr/>
        </p:nvSpPr>
        <p:spPr>
          <a:xfrm>
            <a:off x="0" y="287547"/>
            <a:ext cx="1031789" cy="237615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42F3C"/>
                </a:solidFill>
              </a:rPr>
              <a:t>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C01230-E76B-AE9D-1C22-3A88AD306E9C}"/>
              </a:ext>
            </a:extLst>
          </p:cNvPr>
          <p:cNvSpPr txBox="1"/>
          <p:nvPr/>
        </p:nvSpPr>
        <p:spPr>
          <a:xfrm>
            <a:off x="10070757" y="221689"/>
            <a:ext cx="815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8FDFE"/>
                </a:solidFill>
              </a:rPr>
              <a:t>About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7F619B-F280-778E-CDC6-5532E9FE7257}"/>
              </a:ext>
            </a:extLst>
          </p:cNvPr>
          <p:cNvSpPr/>
          <p:nvPr/>
        </p:nvSpPr>
        <p:spPr>
          <a:xfrm>
            <a:off x="5351883" y="4239064"/>
            <a:ext cx="1488233" cy="271850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655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27</Words>
  <Application>Microsoft Office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proxima-soft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Dominika Wojewska</dc:creator>
  <cp:lastModifiedBy>Dominika Wojewska</cp:lastModifiedBy>
  <cp:revision>2</cp:revision>
  <dcterms:created xsi:type="dcterms:W3CDTF">2023-01-02T14:55:40Z</dcterms:created>
  <dcterms:modified xsi:type="dcterms:W3CDTF">2023-01-03T12:01:39Z</dcterms:modified>
</cp:coreProperties>
</file>

<file path=docProps/thumbnail.jpeg>
</file>